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69" r:id="rId2"/>
    <p:sldId id="275" r:id="rId3"/>
    <p:sldId id="257" r:id="rId4"/>
    <p:sldId id="267" r:id="rId5"/>
    <p:sldId id="268" r:id="rId6"/>
    <p:sldId id="273" r:id="rId7"/>
    <p:sldId id="27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71" autoAdjust="0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2FBAD-8B03-4B08-A3AA-D936F03F6498}" type="datetimeFigureOut">
              <a:rPr lang="en-CA" smtClean="0"/>
              <a:t>2024-11-24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9AE94-C16D-4039-BAC4-29C5DC121B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9010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0CA3A-6E02-BFF2-1C54-B5090DF00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BCB9B-BF9A-FBF6-2C89-7F7CB37A9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1E236-F7FA-645E-03CB-4EA6DA258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D09FB-A4BF-64DF-30DE-AC74E1559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9AE94-C16D-4039-BAC4-29C5DC121BB1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2200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11832-9DF7-A874-D891-322AD8ACD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AC71F-DC06-E4C5-6DC0-9CE257744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FEEBE-EDDE-DE29-FC6D-766EAD7F4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69AD0-B03B-88D9-ECEB-C3CF030A5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9AE94-C16D-4039-BAC4-29C5DC121BB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8598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2B88D-1590-38FD-258E-8E36360BB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8F4A7-2D46-59D7-4692-A7668625E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7D47BF-0B8A-8D05-3942-04297F590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23A89-944B-7E81-6E7C-B58DCA76B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9AE94-C16D-4039-BAC4-29C5DC121BB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844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BD69F-B670-263D-E4F5-8AFC0349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E82B6-749D-B7A0-0093-5554CE275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4DD30-7EB3-93F0-B782-D25848AB2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271D5-A1E8-C65D-5684-BFC46A455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9AE94-C16D-4039-BAC4-29C5DC121BB1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771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E9E9C-38F6-203B-D454-D6629D7B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ED690-2878-D013-A754-8F2D914CD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AF38C-6138-B8BB-9E12-0C693B17D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8B547-0E4A-1A88-2278-51AAFE1BF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9AE94-C16D-4039-BAC4-29C5DC121BB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986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32C20-6BDF-DA6E-0F7D-67B4E366A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C34F6-C319-7060-703C-1D81D5F27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80CA8-50BE-4103-8DC1-DB1FE91E5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2E69B-A275-F0EF-2B1A-5CD3659C4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9AE94-C16D-4039-BAC4-29C5DC121BB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082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F1DEE04-57A9-4F64-958D-D1D4941EF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C600D-86F3-4B9A-AD13-3908AD1ED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8"/>
            <a:ext cx="12192000" cy="638923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D5A1-06E8-2550-FBFB-6B0ED6B84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877" y="1509408"/>
            <a:ext cx="3515314" cy="42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/>
              <a:t>CST8285 ASSIGNEMT 2 DEMO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661271-B15B-4043-B708-1BD7F1D2C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10889" r="38495" b="30830"/>
          <a:stretch/>
        </p:blipFill>
        <p:spPr>
          <a:xfrm rot="5400000">
            <a:off x="2509892" y="3682213"/>
            <a:ext cx="4288809" cy="142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0191D-0FFE-B3AB-0DFB-D981C940D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849" y="3042583"/>
            <a:ext cx="5012345" cy="9211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/>
              <a:t>Presented by Group 9, Section 311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03EEFB-485F-1805-20E2-D22197A51FC6}"/>
              </a:ext>
            </a:extLst>
          </p:cNvPr>
          <p:cNvSpPr txBox="1">
            <a:spLocks/>
          </p:cNvSpPr>
          <p:nvPr/>
        </p:nvSpPr>
        <p:spPr>
          <a:xfrm>
            <a:off x="5071583" y="1811668"/>
            <a:ext cx="7699279" cy="921146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BookSpace</a:t>
            </a:r>
            <a:r>
              <a:rPr lang="en-CA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a Book Cataloging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2E39DC-76E7-6324-47D7-91948AB3F587}"/>
              </a:ext>
            </a:extLst>
          </p:cNvPr>
          <p:cNvSpPr txBox="1">
            <a:spLocks/>
          </p:cNvSpPr>
          <p:nvPr/>
        </p:nvSpPr>
        <p:spPr>
          <a:xfrm>
            <a:off x="8002227" y="4240835"/>
            <a:ext cx="5012345" cy="1535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Group Members: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Cheng Qian</a:t>
            </a:r>
          </a:p>
          <a:p>
            <a:pPr lvl="2" indent="-228600" algn="l">
              <a:buFont typeface="Arial" panose="020B0604020202020204" pitchFamily="34" charset="0"/>
              <a:buChar char="•"/>
            </a:pPr>
            <a:r>
              <a:rPr lang="en-US" sz="2000" b="1" dirty="0"/>
              <a:t>Ha Nhu Y Tran </a:t>
            </a:r>
          </a:p>
        </p:txBody>
      </p:sp>
    </p:spTree>
    <p:extLst>
      <p:ext uri="{BB962C8B-B14F-4D97-AF65-F5344CB8AC3E}">
        <p14:creationId xmlns:p14="http://schemas.microsoft.com/office/powerpoint/2010/main" val="112465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DB172-F2D9-4C65-6255-C84EA372F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D7EB-FC64-D21D-018D-0F7C297E8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10" y="739657"/>
            <a:ext cx="9315008" cy="779759"/>
          </a:xfrm>
        </p:spPr>
        <p:txBody>
          <a:bodyPr>
            <a:noAutofit/>
          </a:bodyPr>
          <a:lstStyle/>
          <a:p>
            <a:pPr algn="ctr"/>
            <a:br>
              <a:rPr lang="en-CA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CA" sz="2800" b="1" dirty="0">
                <a:solidFill>
                  <a:srgbClr val="2E74B5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</a:br>
            <a:r>
              <a:rPr lang="en-CA" sz="40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BOOKSPACE</a:t>
            </a:r>
            <a:r>
              <a:rPr lang="en-CA" sz="28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92CF7C6-192C-79D8-3ADD-7F3BD8236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773" y="1324240"/>
            <a:ext cx="8637072" cy="10710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/>
              <a:t>Site Map</a:t>
            </a:r>
          </a:p>
        </p:txBody>
      </p:sp>
      <p:pic>
        <p:nvPicPr>
          <p:cNvPr id="4" name="Picture 3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A656F7D2-3B6A-CECC-3430-7E97E750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85"/>
          <a:stretch/>
        </p:blipFill>
        <p:spPr>
          <a:xfrm>
            <a:off x="2873632" y="1445342"/>
            <a:ext cx="6953959" cy="48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4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779F9-3D29-2ACA-0A30-C7014EEC2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8EFE-E350-85D0-1951-FF3EA7724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10" y="739657"/>
            <a:ext cx="9315008" cy="779759"/>
          </a:xfrm>
        </p:spPr>
        <p:txBody>
          <a:bodyPr>
            <a:noAutofit/>
          </a:bodyPr>
          <a:lstStyle/>
          <a:p>
            <a:pPr algn="ctr"/>
            <a:br>
              <a:rPr lang="en-CA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CA" sz="2800" b="1">
                <a:solidFill>
                  <a:srgbClr val="2E74B5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</a:br>
            <a:r>
              <a:rPr lang="en-CA" sz="4000" b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BOOKSPACE</a:t>
            </a:r>
            <a:r>
              <a:rPr lang="en-CA" sz="2800" b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lang="en-CA" sz="2800" b="1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E9952D8-A7A8-8734-7B76-EA2E6C647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773" y="1324240"/>
            <a:ext cx="8637072" cy="10710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/>
              <a:t>Guest Section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432C703-0E2D-F462-EBA8-8D2A0799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601" y="1833718"/>
            <a:ext cx="3689900" cy="4194650"/>
          </a:xfrm>
          <a:prstGeom prst="rect">
            <a:avLst/>
          </a:prstGeom>
        </p:spPr>
      </p:pic>
      <p:pic>
        <p:nvPicPr>
          <p:cNvPr id="15" name="Picture 14" descr="A screenshot of a book&#10;&#10;Description automatically generated">
            <a:extLst>
              <a:ext uri="{FF2B5EF4-FFF2-40B4-BE49-F238E27FC236}">
                <a16:creationId xmlns:a16="http://schemas.microsoft.com/office/drawing/2014/main" id="{1CADF425-AC81-B186-1C6C-A87AD162F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94" y="1808779"/>
            <a:ext cx="3140986" cy="4219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FA073-4E92-DDF8-BD65-0FEC4370F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722" y="1833662"/>
            <a:ext cx="3510198" cy="41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5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9191C-F15D-C5A5-CBCA-E8B0FF5DF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AA68-6FAC-4B6C-BA86-91652C0B5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10" y="739657"/>
            <a:ext cx="9315008" cy="779759"/>
          </a:xfrm>
        </p:spPr>
        <p:txBody>
          <a:bodyPr>
            <a:noAutofit/>
          </a:bodyPr>
          <a:lstStyle/>
          <a:p>
            <a:pPr algn="ctr"/>
            <a:br>
              <a:rPr lang="en-CA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CA" sz="2800" b="1">
                <a:solidFill>
                  <a:srgbClr val="2E74B5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</a:br>
            <a:r>
              <a:rPr lang="en-CA" sz="4000" b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BOOKSPACE</a:t>
            </a:r>
            <a:r>
              <a:rPr lang="en-CA" sz="2800" b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lang="en-CA" sz="2800" b="1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A0DB0AB-9F54-917F-EF7E-947FCD51F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523" y="1413617"/>
            <a:ext cx="8637072" cy="10710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/>
              <a:t>Find the book you want, or add something new</a:t>
            </a:r>
          </a:p>
        </p:txBody>
      </p:sp>
      <p:pic>
        <p:nvPicPr>
          <p:cNvPr id="5" name="Picture 4" descr="A screenshot of a book&#10;&#10;Description automatically generated">
            <a:extLst>
              <a:ext uri="{FF2B5EF4-FFF2-40B4-BE49-F238E27FC236}">
                <a16:creationId xmlns:a16="http://schemas.microsoft.com/office/drawing/2014/main" id="{EC79185C-0F41-316F-C941-4E8DC9A9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458"/>
          <a:stretch/>
        </p:blipFill>
        <p:spPr>
          <a:xfrm>
            <a:off x="479544" y="2210582"/>
            <a:ext cx="3776778" cy="342377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509CE0A8-D6E9-64E2-127E-9800ADAF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34" b="145"/>
          <a:stretch/>
        </p:blipFill>
        <p:spPr>
          <a:xfrm>
            <a:off x="8387961" y="1413617"/>
            <a:ext cx="3561278" cy="422074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ADD33A3-3524-A527-E404-C0DA53833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697" y="2210582"/>
            <a:ext cx="3912889" cy="34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4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FA7F3-CD65-FCCA-E53D-F5E9D04B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B8F3-840C-3642-C1F4-AE74CBE7F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10" y="739657"/>
            <a:ext cx="9315008" cy="779759"/>
          </a:xfrm>
        </p:spPr>
        <p:txBody>
          <a:bodyPr>
            <a:noAutofit/>
          </a:bodyPr>
          <a:lstStyle/>
          <a:p>
            <a:pPr algn="ctr"/>
            <a:br>
              <a:rPr lang="en-CA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CA" sz="2800" b="1" dirty="0">
                <a:solidFill>
                  <a:srgbClr val="2E74B5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</a:br>
            <a:r>
              <a:rPr lang="en-CA" sz="40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BOOKSPACE</a:t>
            </a:r>
            <a:r>
              <a:rPr lang="en-CA" sz="28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0DAE80E-7B5B-C123-EF62-996E28D04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523" y="1413617"/>
            <a:ext cx="8637072" cy="10710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/>
              <a:t>Show, Update and Delete Books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D826DB-B7DF-8BA6-335A-2E1B63E7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5" t="20128" r="1270" b="46511"/>
          <a:stretch/>
        </p:blipFill>
        <p:spPr>
          <a:xfrm>
            <a:off x="6491722" y="5252053"/>
            <a:ext cx="3704330" cy="80483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46B8CF4-FB5B-F581-AD61-5A058ED3CF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940" b="2844"/>
          <a:stretch/>
        </p:blipFill>
        <p:spPr>
          <a:xfrm>
            <a:off x="6491722" y="1750289"/>
            <a:ext cx="3704330" cy="350203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339EF5-58F9-7013-D735-223FDB99A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666" y="1874829"/>
            <a:ext cx="4104566" cy="41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0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77956-7F5B-E604-AC6B-60D2DE6BA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E125-45F3-CB58-9F32-AD3BD576B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10" y="739657"/>
            <a:ext cx="9315008" cy="779759"/>
          </a:xfrm>
        </p:spPr>
        <p:txBody>
          <a:bodyPr>
            <a:noAutofit/>
          </a:bodyPr>
          <a:lstStyle/>
          <a:p>
            <a:pPr algn="ctr"/>
            <a:br>
              <a:rPr lang="en-CA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CA" sz="2800" b="1">
                <a:solidFill>
                  <a:srgbClr val="2E74B5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</a:br>
            <a:r>
              <a:rPr lang="en-CA" sz="4000" b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BOOKSPACE</a:t>
            </a:r>
            <a:r>
              <a:rPr lang="en-CA" sz="2800" b="1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lang="en-CA" sz="2800" b="1" dirty="0">
              <a:solidFill>
                <a:schemeClr val="accent4">
                  <a:lumMod val="50000"/>
                </a:schemeClr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7D00921-556D-380A-F12D-2D9F27F3D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523" y="1413617"/>
            <a:ext cx="8637072" cy="107109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CA" b="1" dirty="0"/>
              <a:t>Check A User’s Profile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77D9A9-6ABC-259C-0944-412D2AFDE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96" y="1828800"/>
            <a:ext cx="4223008" cy="403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3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A83A-0104-00F7-C914-23555E38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8424-4894-D449-55CC-D8C78AA1C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10" y="739657"/>
            <a:ext cx="9315008" cy="779759"/>
          </a:xfrm>
        </p:spPr>
        <p:txBody>
          <a:bodyPr>
            <a:noAutofit/>
          </a:bodyPr>
          <a:lstStyle/>
          <a:p>
            <a:pPr algn="ctr"/>
            <a:br>
              <a:rPr lang="en-CA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CA" sz="2800" b="1" dirty="0">
                <a:solidFill>
                  <a:srgbClr val="2E74B5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</a:br>
            <a:r>
              <a:rPr lang="en-CA" sz="40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BOOKSPACE</a:t>
            </a:r>
            <a:r>
              <a:rPr lang="en-CA" sz="28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CF92DBF-C77B-3569-B36F-5519E35BC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7646" y="2502584"/>
            <a:ext cx="8637072" cy="1071095"/>
          </a:xfrm>
        </p:spPr>
        <p:txBody>
          <a:bodyPr>
            <a:normAutofit/>
          </a:bodyPr>
          <a:lstStyle/>
          <a:p>
            <a:pPr algn="ctr"/>
            <a:r>
              <a:rPr lang="en-CA" sz="4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4525125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551</TotalTime>
  <Words>77</Words>
  <Application>Microsoft Office PowerPoint</Application>
  <PresentationFormat>Widescreen</PresentationFormat>
  <Paragraphs>24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Gallery</vt:lpstr>
      <vt:lpstr>CST8285 ASSIGNEMT 2 DEMO</vt:lpstr>
      <vt:lpstr>  BOOKSPACE </vt:lpstr>
      <vt:lpstr>  BOOKSPACE </vt:lpstr>
      <vt:lpstr>  BOOKSPACE </vt:lpstr>
      <vt:lpstr>  BOOKSPACE </vt:lpstr>
      <vt:lpstr>  BOOKSPACE </vt:lpstr>
      <vt:lpstr>  BOOKSPACE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Hanhuy Tran</dc:creator>
  <cp:lastModifiedBy>Naut</cp:lastModifiedBy>
  <cp:revision>58</cp:revision>
  <dcterms:created xsi:type="dcterms:W3CDTF">2024-11-05T14:36:22Z</dcterms:created>
  <dcterms:modified xsi:type="dcterms:W3CDTF">2024-11-24T14:26:40Z</dcterms:modified>
</cp:coreProperties>
</file>